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7" r:id="rId6"/>
    <p:sldId id="259" r:id="rId7"/>
    <p:sldId id="264" r:id="rId8"/>
    <p:sldId id="265" r:id="rId9"/>
  </p:sldIdLst>
  <p:sldSz cx="18288000" cy="10287000"/>
  <p:notesSz cx="6858000" cy="9144000"/>
  <p:embeddedFontLst>
    <p:embeddedFont>
      <p:font typeface="Dream Avenue" panose="020B0604020202020204" charset="0"/>
      <p:regular r:id="rId10"/>
    </p:embeddedFont>
    <p:embeddedFont>
      <p:font typeface="Lora" pitchFamily="2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0411" autoAdjust="0"/>
  </p:normalViewPr>
  <p:slideViewPr>
    <p:cSldViewPr>
      <p:cViewPr varScale="1">
        <p:scale>
          <a:sx n="50" d="100"/>
          <a:sy n="50" d="100"/>
        </p:scale>
        <p:origin x="725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A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474712"/>
            <a:ext cx="4157880" cy="5803404"/>
            <a:chOff x="0" y="0"/>
            <a:chExt cx="5543840" cy="773787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3474" b="3474"/>
            <a:stretch>
              <a:fillRect/>
            </a:stretch>
          </p:blipFill>
          <p:spPr>
            <a:xfrm>
              <a:off x="0" y="0"/>
              <a:ext cx="5543840" cy="7737872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3104583" y="2474712"/>
            <a:ext cx="4157880" cy="5803404"/>
            <a:chOff x="0" y="0"/>
            <a:chExt cx="5543840" cy="7737872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t="3474" b="3474"/>
            <a:stretch>
              <a:fillRect/>
            </a:stretch>
          </p:blipFill>
          <p:spPr>
            <a:xfrm>
              <a:off x="0" y="0"/>
              <a:ext cx="5543840" cy="7737872"/>
            </a:xfrm>
            <a:prstGeom prst="rect">
              <a:avLst/>
            </a:prstGeom>
          </p:spPr>
        </p:pic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6078767" y="895916"/>
            <a:ext cx="6130466" cy="8495168"/>
            <a:chOff x="0" y="0"/>
            <a:chExt cx="4734560" cy="6560820"/>
          </a:xfrm>
        </p:grpSpPr>
        <p:sp>
          <p:nvSpPr>
            <p:cNvPr id="7" name="Freeform 7"/>
            <p:cNvSpPr/>
            <p:nvPr/>
          </p:nvSpPr>
          <p:spPr>
            <a:xfrm>
              <a:off x="36830" y="50800"/>
              <a:ext cx="4645660" cy="6473190"/>
            </a:xfrm>
            <a:custGeom>
              <a:avLst/>
              <a:gdLst/>
              <a:ahLst/>
              <a:cxnLst/>
              <a:rect l="l" t="t" r="r" b="b"/>
              <a:pathLst>
                <a:path w="4645660" h="647319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16511"/>
              <a:ext cx="4716780" cy="6544310"/>
            </a:xfrm>
            <a:custGeom>
              <a:avLst/>
              <a:gdLst/>
              <a:ahLst/>
              <a:cxnLst/>
              <a:rect l="l" t="t" r="r" b="b"/>
              <a:pathLst>
                <a:path w="4716780" h="654431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256540" y="265430"/>
              <a:ext cx="4207510" cy="6043930"/>
            </a:xfrm>
            <a:custGeom>
              <a:avLst/>
              <a:gdLst/>
              <a:ahLst/>
              <a:cxnLst/>
              <a:rect l="l" t="t" r="r" b="b"/>
              <a:pathLst>
                <a:path w="4207510" h="604393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4"/>
              <a:stretch>
                <a:fillRect l="-12845" r="-12845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951378" y="120589"/>
              <a:ext cx="79963" cy="76322"/>
            </a:xfrm>
            <a:custGeom>
              <a:avLst/>
              <a:gdLst/>
              <a:ahLst/>
              <a:cxnLst/>
              <a:rect l="l" t="t" r="r" b="b"/>
              <a:pathLst>
                <a:path w="79963" h="76322">
                  <a:moveTo>
                    <a:pt x="39982" y="61"/>
                  </a:moveTo>
                  <a:cubicBezTo>
                    <a:pt x="26330" y="0"/>
                    <a:pt x="13688" y="7248"/>
                    <a:pt x="6844" y="19062"/>
                  </a:cubicBezTo>
                  <a:cubicBezTo>
                    <a:pt x="0" y="30875"/>
                    <a:pt x="0" y="45447"/>
                    <a:pt x="6844" y="57260"/>
                  </a:cubicBezTo>
                  <a:cubicBezTo>
                    <a:pt x="13688" y="69074"/>
                    <a:pt x="26330" y="76322"/>
                    <a:pt x="39982" y="76261"/>
                  </a:cubicBezTo>
                  <a:cubicBezTo>
                    <a:pt x="53634" y="76322"/>
                    <a:pt x="66276" y="69074"/>
                    <a:pt x="73120" y="57260"/>
                  </a:cubicBezTo>
                  <a:cubicBezTo>
                    <a:pt x="79964" y="45447"/>
                    <a:pt x="79964" y="30875"/>
                    <a:pt x="73120" y="19062"/>
                  </a:cubicBezTo>
                  <a:cubicBezTo>
                    <a:pt x="66276" y="7248"/>
                    <a:pt x="53634" y="0"/>
                    <a:pt x="39982" y="61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119473" y="104052"/>
              <a:ext cx="114614" cy="109395"/>
            </a:xfrm>
            <a:custGeom>
              <a:avLst/>
              <a:gdLst/>
              <a:ahLst/>
              <a:cxnLst/>
              <a:rect l="l" t="t" r="r" b="b"/>
              <a:pathLst>
                <a:path w="114614" h="109395">
                  <a:moveTo>
                    <a:pt x="57307" y="88"/>
                  </a:moveTo>
                  <a:cubicBezTo>
                    <a:pt x="37739" y="0"/>
                    <a:pt x="19619" y="10390"/>
                    <a:pt x="9809" y="27322"/>
                  </a:cubicBezTo>
                  <a:cubicBezTo>
                    <a:pt x="0" y="44255"/>
                    <a:pt x="0" y="65141"/>
                    <a:pt x="9809" y="82074"/>
                  </a:cubicBezTo>
                  <a:cubicBezTo>
                    <a:pt x="19619" y="99006"/>
                    <a:pt x="37739" y="109396"/>
                    <a:pt x="57307" y="109308"/>
                  </a:cubicBezTo>
                  <a:cubicBezTo>
                    <a:pt x="76875" y="109396"/>
                    <a:pt x="94995" y="99006"/>
                    <a:pt x="104804" y="82074"/>
                  </a:cubicBezTo>
                  <a:cubicBezTo>
                    <a:pt x="114614" y="65141"/>
                    <a:pt x="114614" y="44255"/>
                    <a:pt x="104804" y="27322"/>
                  </a:cubicBezTo>
                  <a:cubicBezTo>
                    <a:pt x="94995" y="10390"/>
                    <a:pt x="76875" y="0"/>
                    <a:pt x="57307" y="88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328944" y="128221"/>
              <a:ext cx="63971" cy="61058"/>
            </a:xfrm>
            <a:custGeom>
              <a:avLst/>
              <a:gdLst/>
              <a:ahLst/>
              <a:cxnLst/>
              <a:rect l="l" t="t" r="r" b="b"/>
              <a:pathLst>
                <a:path w="63971" h="61058">
                  <a:moveTo>
                    <a:pt x="31986" y="49"/>
                  </a:moveTo>
                  <a:cubicBezTo>
                    <a:pt x="21064" y="0"/>
                    <a:pt x="10951" y="5799"/>
                    <a:pt x="5476" y="15250"/>
                  </a:cubicBezTo>
                  <a:cubicBezTo>
                    <a:pt x="0" y="24700"/>
                    <a:pt x="0" y="36358"/>
                    <a:pt x="5476" y="45808"/>
                  </a:cubicBezTo>
                  <a:cubicBezTo>
                    <a:pt x="10951" y="55259"/>
                    <a:pt x="21064" y="61058"/>
                    <a:pt x="31986" y="61009"/>
                  </a:cubicBezTo>
                  <a:cubicBezTo>
                    <a:pt x="42908" y="61058"/>
                    <a:pt x="53021" y="55259"/>
                    <a:pt x="58496" y="45808"/>
                  </a:cubicBezTo>
                  <a:cubicBezTo>
                    <a:pt x="63971" y="36358"/>
                    <a:pt x="63971" y="24700"/>
                    <a:pt x="58496" y="15250"/>
                  </a:cubicBezTo>
                  <a:cubicBezTo>
                    <a:pt x="53021" y="5799"/>
                    <a:pt x="42908" y="0"/>
                    <a:pt x="31986" y="49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346270" y="144758"/>
              <a:ext cx="29320" cy="27985"/>
            </a:xfrm>
            <a:custGeom>
              <a:avLst/>
              <a:gdLst/>
              <a:ahLst/>
              <a:cxnLst/>
              <a:rect l="l" t="t" r="r" b="b"/>
              <a:pathLst>
                <a:path w="29320" h="27985">
                  <a:moveTo>
                    <a:pt x="14660" y="22"/>
                  </a:moveTo>
                  <a:cubicBezTo>
                    <a:pt x="9654" y="0"/>
                    <a:pt x="5019" y="2657"/>
                    <a:pt x="2509" y="6989"/>
                  </a:cubicBezTo>
                  <a:cubicBezTo>
                    <a:pt x="0" y="11320"/>
                    <a:pt x="0" y="16664"/>
                    <a:pt x="2509" y="20995"/>
                  </a:cubicBezTo>
                  <a:cubicBezTo>
                    <a:pt x="5019" y="25327"/>
                    <a:pt x="9654" y="27984"/>
                    <a:pt x="14660" y="27962"/>
                  </a:cubicBezTo>
                  <a:cubicBezTo>
                    <a:pt x="19666" y="27984"/>
                    <a:pt x="24301" y="25327"/>
                    <a:pt x="26811" y="20995"/>
                  </a:cubicBezTo>
                  <a:cubicBezTo>
                    <a:pt x="29320" y="16664"/>
                    <a:pt x="29320" y="11320"/>
                    <a:pt x="26811" y="6989"/>
                  </a:cubicBezTo>
                  <a:cubicBezTo>
                    <a:pt x="24301" y="2657"/>
                    <a:pt x="19666" y="0"/>
                    <a:pt x="14660" y="22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344044" y="144768"/>
              <a:ext cx="15993" cy="15264"/>
            </a:xfrm>
            <a:custGeom>
              <a:avLst/>
              <a:gdLst/>
              <a:ahLst/>
              <a:cxnLst/>
              <a:rect l="l" t="t" r="r" b="b"/>
              <a:pathLst>
                <a:path w="15993" h="15264">
                  <a:moveTo>
                    <a:pt x="7996" y="12"/>
                  </a:moveTo>
                  <a:cubicBezTo>
                    <a:pt x="5266" y="0"/>
                    <a:pt x="2737" y="1449"/>
                    <a:pt x="1368" y="3812"/>
                  </a:cubicBezTo>
                  <a:cubicBezTo>
                    <a:pt x="0" y="6175"/>
                    <a:pt x="0" y="9089"/>
                    <a:pt x="1368" y="11452"/>
                  </a:cubicBezTo>
                  <a:cubicBezTo>
                    <a:pt x="2737" y="13815"/>
                    <a:pt x="5266" y="15264"/>
                    <a:pt x="7996" y="15252"/>
                  </a:cubicBezTo>
                  <a:cubicBezTo>
                    <a:pt x="10726" y="15264"/>
                    <a:pt x="13255" y="13815"/>
                    <a:pt x="14623" y="11452"/>
                  </a:cubicBezTo>
                  <a:cubicBezTo>
                    <a:pt x="15992" y="9089"/>
                    <a:pt x="15992" y="6175"/>
                    <a:pt x="14623" y="3812"/>
                  </a:cubicBezTo>
                  <a:cubicBezTo>
                    <a:pt x="13255" y="1449"/>
                    <a:pt x="10726" y="0"/>
                    <a:pt x="7996" y="12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4716780" y="53467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4716780" y="86106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4064000" y="-2540"/>
              <a:ext cx="320040" cy="19050"/>
            </a:xfrm>
            <a:custGeom>
              <a:avLst/>
              <a:gdLst/>
              <a:ahLst/>
              <a:cxnLst/>
              <a:rect l="l" t="t" r="r" b="b"/>
              <a:pathLst>
                <a:path w="320040" h="19050">
                  <a:moveTo>
                    <a:pt x="0" y="19050"/>
                  </a:moveTo>
                  <a:lnTo>
                    <a:pt x="320040" y="19050"/>
                  </a:lnTo>
                  <a:cubicBezTo>
                    <a:pt x="320040" y="0"/>
                    <a:pt x="304800" y="2540"/>
                    <a:pt x="285750" y="2540"/>
                  </a:cubicBezTo>
                  <a:lnTo>
                    <a:pt x="34290" y="2540"/>
                  </a:lnTo>
                  <a:cubicBezTo>
                    <a:pt x="15240" y="2540"/>
                    <a:pt x="0" y="0"/>
                    <a:pt x="0" y="1905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</p:grpSp>
      <p:sp>
        <p:nvSpPr>
          <p:cNvPr id="18" name="Freeform 18"/>
          <p:cNvSpPr/>
          <p:nvPr/>
        </p:nvSpPr>
        <p:spPr>
          <a:xfrm rot="5400000">
            <a:off x="8674615" y="6560992"/>
            <a:ext cx="938771" cy="2774121"/>
          </a:xfrm>
          <a:custGeom>
            <a:avLst/>
            <a:gdLst/>
            <a:ahLst/>
            <a:cxnLst/>
            <a:rect l="l" t="t" r="r" b="b"/>
            <a:pathLst>
              <a:path w="938771" h="2774121">
                <a:moveTo>
                  <a:pt x="0" y="0"/>
                </a:moveTo>
                <a:lnTo>
                  <a:pt x="938770" y="0"/>
                </a:lnTo>
                <a:lnTo>
                  <a:pt x="938770" y="2774121"/>
                </a:lnTo>
                <a:lnTo>
                  <a:pt x="0" y="27741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028700" y="8780952"/>
            <a:ext cx="4842809" cy="43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2"/>
              </a:lnSpc>
            </a:pPr>
            <a:r>
              <a:rPr lang="en-US" sz="2501" dirty="0">
                <a:solidFill>
                  <a:srgbClr val="FFFFFF"/>
                </a:solidFill>
                <a:latin typeface="Lora"/>
              </a:rPr>
              <a:t>Fashion Collection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1172141"/>
            <a:ext cx="4842809" cy="1064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67"/>
              </a:lnSpc>
            </a:pPr>
            <a:r>
              <a:rPr lang="en-US" sz="8813" dirty="0">
                <a:solidFill>
                  <a:srgbClr val="FFFFFF"/>
                </a:solidFill>
                <a:latin typeface="Dream Avenue"/>
              </a:rPr>
              <a:t>Fashion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209233" y="1172141"/>
            <a:ext cx="5050067" cy="1064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667"/>
              </a:lnSpc>
            </a:pPr>
            <a:r>
              <a:rPr lang="en-US" sz="8813">
                <a:solidFill>
                  <a:srgbClr val="FFFFFF"/>
                </a:solidFill>
                <a:latin typeface="Dream Avenue"/>
              </a:rPr>
              <a:t>Style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016431" y="7497431"/>
            <a:ext cx="2255137" cy="878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40"/>
              </a:lnSpc>
            </a:pPr>
            <a:r>
              <a:rPr lang="en-US" sz="5100" spc="540">
                <a:solidFill>
                  <a:srgbClr val="FFFFFF"/>
                </a:solidFill>
                <a:latin typeface="Dream Avenue"/>
              </a:rPr>
              <a:t>Style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952057" y="4793058"/>
            <a:ext cx="14383885" cy="1832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37"/>
              </a:lnSpc>
            </a:pPr>
            <a:r>
              <a:rPr lang="en-US" sz="15100" spc="1389" dirty="0">
                <a:solidFill>
                  <a:srgbClr val="FFFFFF"/>
                </a:solidFill>
                <a:latin typeface="Dream Avenue"/>
              </a:rPr>
              <a:t>VOUGE-VISTA</a:t>
            </a: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052359FA-71D1-4CBF-A311-8402D097237B}"/>
              </a:ext>
            </a:extLst>
          </p:cNvPr>
          <p:cNvSpPr txBox="1"/>
          <p:nvPr/>
        </p:nvSpPr>
        <p:spPr>
          <a:xfrm>
            <a:off x="12416491" y="9038127"/>
            <a:ext cx="4842809" cy="43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2"/>
              </a:lnSpc>
            </a:pPr>
            <a:r>
              <a:rPr lang="en-US" sz="2501" dirty="0">
                <a:solidFill>
                  <a:srgbClr val="FFFFFF"/>
                </a:solidFill>
                <a:latin typeface="Lora"/>
              </a:rPr>
              <a:t>www.vogue-vista.com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EBC5F61-EF17-13A9-F60E-59F6741A36F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8" y="135387"/>
            <a:ext cx="792982" cy="8302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A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1214051"/>
            <a:ext cx="9144000" cy="9072949"/>
            <a:chOff x="0" y="0"/>
            <a:chExt cx="3093156" cy="30691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93156" cy="3069121"/>
            </a:xfrm>
            <a:custGeom>
              <a:avLst/>
              <a:gdLst/>
              <a:ahLst/>
              <a:cxnLst/>
              <a:rect l="l" t="t" r="r" b="b"/>
              <a:pathLst>
                <a:path w="3093156" h="3069121">
                  <a:moveTo>
                    <a:pt x="0" y="0"/>
                  </a:moveTo>
                  <a:lnTo>
                    <a:pt x="3093156" y="0"/>
                  </a:lnTo>
                  <a:lnTo>
                    <a:pt x="3093156" y="3069121"/>
                  </a:lnTo>
                  <a:lnTo>
                    <a:pt x="0" y="3069121"/>
                  </a:lnTo>
                  <a:close/>
                </a:path>
              </a:pathLst>
            </a:custGeom>
            <a:solidFill>
              <a:srgbClr val="4A2E1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632062" y="1537901"/>
            <a:ext cx="7144941" cy="1423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24"/>
              </a:lnSpc>
            </a:pPr>
            <a:r>
              <a:rPr lang="en-US" sz="11487" dirty="0">
                <a:solidFill>
                  <a:srgbClr val="FFFFFF"/>
                </a:solidFill>
                <a:latin typeface="Dream Avenue"/>
              </a:rPr>
              <a:t>Intro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4034033"/>
            <a:ext cx="3227424" cy="4374832"/>
            <a:chOff x="0" y="0"/>
            <a:chExt cx="4303232" cy="5833109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t="4816" b="4816"/>
            <a:stretch>
              <a:fillRect/>
            </a:stretch>
          </p:blipFill>
          <p:spPr>
            <a:xfrm>
              <a:off x="0" y="0"/>
              <a:ext cx="4303232" cy="5833109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0373851" y="1061893"/>
            <a:ext cx="5449562" cy="7805159"/>
            <a:chOff x="0" y="0"/>
            <a:chExt cx="443357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33570" cy="6350000"/>
            </a:xfrm>
            <a:custGeom>
              <a:avLst/>
              <a:gdLst/>
              <a:ahLst/>
              <a:cxnLst/>
              <a:rect l="l" t="t" r="r" b="b"/>
              <a:pathLst>
                <a:path w="4433570" h="6350000">
                  <a:moveTo>
                    <a:pt x="4433570" y="0"/>
                  </a:moveTo>
                  <a:lnTo>
                    <a:pt x="4433570" y="6350000"/>
                  </a:lnTo>
                  <a:lnTo>
                    <a:pt x="0" y="6350000"/>
                  </a:lnTo>
                  <a:lnTo>
                    <a:pt x="0" y="4433570"/>
                  </a:lnTo>
                  <a:cubicBezTo>
                    <a:pt x="0" y="1985010"/>
                    <a:pt x="1985010" y="0"/>
                    <a:pt x="4433570" y="0"/>
                  </a:cubicBezTo>
                  <a:close/>
                </a:path>
              </a:pathLst>
            </a:custGeom>
            <a:blipFill>
              <a:blip r:embed="rId3"/>
              <a:stretch>
                <a:fillRect l="-39534" t="-104551" r="-60411" b="-4851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 rot="5400000">
            <a:off x="11032034" y="6618429"/>
            <a:ext cx="938771" cy="2774121"/>
          </a:xfrm>
          <a:custGeom>
            <a:avLst/>
            <a:gdLst/>
            <a:ahLst/>
            <a:cxnLst/>
            <a:rect l="l" t="t" r="r" b="b"/>
            <a:pathLst>
              <a:path w="938771" h="2774121">
                <a:moveTo>
                  <a:pt x="0" y="0"/>
                </a:moveTo>
                <a:lnTo>
                  <a:pt x="938771" y="0"/>
                </a:lnTo>
                <a:lnTo>
                  <a:pt x="938771" y="2774121"/>
                </a:lnTo>
                <a:lnTo>
                  <a:pt x="0" y="27741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373851" y="7554867"/>
            <a:ext cx="2255137" cy="872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51"/>
              </a:lnSpc>
            </a:pPr>
            <a:r>
              <a:rPr lang="en-US" sz="5036">
                <a:solidFill>
                  <a:srgbClr val="EAE4D8"/>
                </a:solidFill>
                <a:latin typeface="Dream Avenue"/>
              </a:rPr>
              <a:t>Intro</a:t>
            </a:r>
          </a:p>
        </p:txBody>
      </p:sp>
      <p:sp>
        <p:nvSpPr>
          <p:cNvPr id="13" name="AutoShape 13"/>
          <p:cNvSpPr/>
          <p:nvPr/>
        </p:nvSpPr>
        <p:spPr>
          <a:xfrm>
            <a:off x="3059620" y="9248775"/>
            <a:ext cx="10287000" cy="0"/>
          </a:xfrm>
          <a:prstGeom prst="line">
            <a:avLst/>
          </a:prstGeom>
          <a:ln w="19050" cap="flat">
            <a:solidFill>
              <a:srgbClr val="EAE4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rot="-5400000">
            <a:off x="40152" y="2202600"/>
            <a:ext cx="1996147" cy="0"/>
          </a:xfrm>
          <a:prstGeom prst="line">
            <a:avLst/>
          </a:prstGeom>
          <a:ln w="19050" cap="flat">
            <a:solidFill>
              <a:srgbClr val="EAE4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028700" y="9023699"/>
            <a:ext cx="220662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Lora"/>
              </a:rPr>
              <a:t>Page 02/08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836325" y="3919733"/>
            <a:ext cx="3940677" cy="3887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28"/>
              </a:lnSpc>
            </a:pPr>
            <a:r>
              <a:rPr lang="en-US" sz="3200" dirty="0">
                <a:solidFill>
                  <a:schemeClr val="bg1"/>
                </a:solidFill>
                <a:latin typeface="Lora" panose="020B0604020202020204" charset="0"/>
              </a:rPr>
              <a:t>W</a:t>
            </a:r>
            <a:r>
              <a:rPr lang="en-US" sz="2600" dirty="0">
                <a:solidFill>
                  <a:schemeClr val="bg1"/>
                </a:solidFill>
                <a:latin typeface="Lora" panose="020B0604020202020204" charset="0"/>
              </a:rPr>
              <a:t>elcome to vogue-vista, your one-stop shop for stylish and affordable clothing.: Shop our latest collection of dresses, skirts, tops, and more.</a:t>
            </a:r>
          </a:p>
          <a:p>
            <a:pPr>
              <a:lnSpc>
                <a:spcPts val="4428"/>
              </a:lnSpc>
            </a:pPr>
            <a:endParaRPr lang="en-US" sz="2400" dirty="0">
              <a:solidFill>
                <a:schemeClr val="bg1"/>
              </a:solidFill>
              <a:latin typeface="Lor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32062" y="2512724"/>
            <a:ext cx="3940677" cy="588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83"/>
              </a:lnSpc>
            </a:pPr>
            <a:r>
              <a:rPr lang="en-US" sz="3099" spc="173" dirty="0">
                <a:solidFill>
                  <a:srgbClr val="FFFFFF"/>
                </a:solidFill>
                <a:latin typeface="Lora"/>
              </a:rPr>
              <a:t>Introduction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6D90552D-3874-4352-A28D-994B0D227AD2}"/>
              </a:ext>
            </a:extLst>
          </p:cNvPr>
          <p:cNvSpPr txBox="1"/>
          <p:nvPr/>
        </p:nvSpPr>
        <p:spPr>
          <a:xfrm>
            <a:off x="12416491" y="9038127"/>
            <a:ext cx="4842809" cy="43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2"/>
              </a:lnSpc>
            </a:pPr>
            <a:r>
              <a:rPr lang="en-US" sz="2501" dirty="0">
                <a:solidFill>
                  <a:srgbClr val="FFFFFF"/>
                </a:solidFill>
                <a:latin typeface="Lora"/>
              </a:rPr>
              <a:t>www.vogue-vista.com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B9997E-517C-F359-E142-DC7B55AA1AD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8" y="135387"/>
            <a:ext cx="792982" cy="83026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A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1214051"/>
            <a:ext cx="9144000" cy="9072949"/>
            <a:chOff x="0" y="0"/>
            <a:chExt cx="3093156" cy="30691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93156" cy="3069121"/>
            </a:xfrm>
            <a:custGeom>
              <a:avLst/>
              <a:gdLst/>
              <a:ahLst/>
              <a:cxnLst/>
              <a:rect l="l" t="t" r="r" b="b"/>
              <a:pathLst>
                <a:path w="3093156" h="3069121">
                  <a:moveTo>
                    <a:pt x="0" y="0"/>
                  </a:moveTo>
                  <a:lnTo>
                    <a:pt x="3093156" y="0"/>
                  </a:lnTo>
                  <a:lnTo>
                    <a:pt x="3093156" y="3069121"/>
                  </a:lnTo>
                  <a:lnTo>
                    <a:pt x="0" y="3069121"/>
                  </a:lnTo>
                  <a:close/>
                </a:path>
              </a:pathLst>
            </a:custGeom>
            <a:solidFill>
              <a:srgbClr val="4A2E1A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3648030" y="1214051"/>
            <a:ext cx="3611270" cy="4026559"/>
            <a:chOff x="0" y="0"/>
            <a:chExt cx="4815027" cy="5368745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 l="24548" t="54119" r="13728"/>
            <a:stretch>
              <a:fillRect/>
            </a:stretch>
          </p:blipFill>
          <p:spPr>
            <a:xfrm>
              <a:off x="0" y="0"/>
              <a:ext cx="4815027" cy="5368745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48030" y="5865532"/>
            <a:ext cx="3055216" cy="2149502"/>
            <a:chOff x="0" y="0"/>
            <a:chExt cx="4073622" cy="2866003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rcRect t="26548" b="26548"/>
            <a:stretch>
              <a:fillRect/>
            </a:stretch>
          </p:blipFill>
          <p:spPr>
            <a:xfrm>
              <a:off x="0" y="0"/>
              <a:ext cx="4073622" cy="2866003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9665358" y="3277664"/>
            <a:ext cx="3357749" cy="5175737"/>
            <a:chOff x="0" y="0"/>
            <a:chExt cx="4476999" cy="6900983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rcRect l="1343" r="1343"/>
            <a:stretch>
              <a:fillRect/>
            </a:stretch>
          </p:blipFill>
          <p:spPr>
            <a:xfrm>
              <a:off x="0" y="0"/>
              <a:ext cx="4476999" cy="6900983"/>
            </a:xfrm>
            <a:prstGeom prst="rect">
              <a:avLst/>
            </a:prstGeom>
          </p:spPr>
        </p:pic>
      </p:grpSp>
      <p:sp>
        <p:nvSpPr>
          <p:cNvPr id="13" name="AutoShape 13"/>
          <p:cNvSpPr/>
          <p:nvPr/>
        </p:nvSpPr>
        <p:spPr>
          <a:xfrm>
            <a:off x="3059620" y="9248775"/>
            <a:ext cx="10287000" cy="0"/>
          </a:xfrm>
          <a:prstGeom prst="line">
            <a:avLst/>
          </a:prstGeom>
          <a:ln w="19050" cap="flat">
            <a:solidFill>
              <a:srgbClr val="EAE4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rot="-5400000">
            <a:off x="40152" y="2202600"/>
            <a:ext cx="1996147" cy="0"/>
          </a:xfrm>
          <a:prstGeom prst="line">
            <a:avLst/>
          </a:prstGeom>
          <a:ln w="19050" cap="flat">
            <a:solidFill>
              <a:srgbClr val="EAE4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479663" y="1537901"/>
            <a:ext cx="7511937" cy="14234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224"/>
              </a:lnSpc>
            </a:pPr>
            <a:r>
              <a:rPr lang="en-US" sz="11500" dirty="0">
                <a:solidFill>
                  <a:srgbClr val="FFFFFF"/>
                </a:solidFill>
                <a:latin typeface="Dream Avenue"/>
              </a:rPr>
              <a:t>Functionality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9023699"/>
            <a:ext cx="220662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Lora"/>
              </a:rPr>
              <a:t>Page 03/08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38225" y="3543300"/>
            <a:ext cx="7511936" cy="84117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28"/>
              </a:lnSpc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rgbClr val="FFFFFF"/>
                </a:solidFill>
                <a:latin typeface="Lora"/>
              </a:rPr>
              <a:t>In this project  I added add to cart and remove product from your cart function with use of javascript.</a:t>
            </a:r>
          </a:p>
          <a:p>
            <a:pPr>
              <a:lnSpc>
                <a:spcPts val="4428"/>
              </a:lnSpc>
            </a:pPr>
            <a:endParaRPr lang="en-US" sz="2600" dirty="0">
              <a:solidFill>
                <a:srgbClr val="FFFFFF"/>
              </a:solidFill>
              <a:latin typeface="Lora"/>
            </a:endParaRPr>
          </a:p>
          <a:p>
            <a:pPr marL="457200" indent="-457200">
              <a:lnSpc>
                <a:spcPts val="4428"/>
              </a:lnSpc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rgbClr val="FFFFFF"/>
                </a:solidFill>
                <a:latin typeface="Lora"/>
              </a:rPr>
              <a:t>I also added slideshow function with use of javascript.</a:t>
            </a:r>
          </a:p>
          <a:p>
            <a:pPr marL="457200" indent="-457200">
              <a:lnSpc>
                <a:spcPts val="4428"/>
              </a:lnSpc>
              <a:buFont typeface="Wingdings" panose="05000000000000000000" pitchFamily="2" charset="2"/>
              <a:buChar char="§"/>
            </a:pPr>
            <a:endParaRPr lang="en-US" sz="2600" dirty="0">
              <a:solidFill>
                <a:srgbClr val="FFFFFF"/>
              </a:solidFill>
              <a:latin typeface="Lora"/>
            </a:endParaRPr>
          </a:p>
          <a:p>
            <a:pPr marL="457200" indent="-457200">
              <a:lnSpc>
                <a:spcPts val="4428"/>
              </a:lnSpc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rgbClr val="FFFFFF"/>
                </a:solidFill>
                <a:latin typeface="Lora"/>
              </a:rPr>
              <a:t>I use basic css and html functions and bootstrap also.</a:t>
            </a:r>
          </a:p>
          <a:p>
            <a:pPr>
              <a:lnSpc>
                <a:spcPts val="4428"/>
              </a:lnSpc>
            </a:pPr>
            <a:endParaRPr lang="en-US" sz="2700" dirty="0">
              <a:solidFill>
                <a:srgbClr val="FFFFFF"/>
              </a:solidFill>
              <a:latin typeface="Lora"/>
            </a:endParaRPr>
          </a:p>
          <a:p>
            <a:pPr>
              <a:lnSpc>
                <a:spcPts val="4428"/>
              </a:lnSpc>
            </a:pPr>
            <a:endParaRPr lang="en-US" sz="2700" dirty="0">
              <a:solidFill>
                <a:srgbClr val="FFFFFF"/>
              </a:solidFill>
              <a:latin typeface="Lora"/>
            </a:endParaRPr>
          </a:p>
          <a:p>
            <a:pPr>
              <a:lnSpc>
                <a:spcPts val="4428"/>
              </a:lnSpc>
            </a:pPr>
            <a:endParaRPr lang="en-US" sz="2700" dirty="0">
              <a:solidFill>
                <a:srgbClr val="FFFFFF"/>
              </a:solidFill>
              <a:latin typeface="Lora"/>
            </a:endParaRPr>
          </a:p>
          <a:p>
            <a:pPr>
              <a:lnSpc>
                <a:spcPts val="4428"/>
              </a:lnSpc>
            </a:pPr>
            <a:endParaRPr lang="en-US" sz="2700" dirty="0">
              <a:solidFill>
                <a:srgbClr val="FFFFFF"/>
              </a:solidFill>
              <a:latin typeface="Lora"/>
            </a:endParaRPr>
          </a:p>
          <a:p>
            <a:pPr>
              <a:lnSpc>
                <a:spcPts val="4428"/>
              </a:lnSpc>
            </a:pPr>
            <a:endParaRPr lang="en-US" sz="2700" dirty="0">
              <a:solidFill>
                <a:srgbClr val="FFFFFF"/>
              </a:solidFill>
              <a:latin typeface="Lora"/>
            </a:endParaRPr>
          </a:p>
          <a:p>
            <a:pPr>
              <a:lnSpc>
                <a:spcPts val="4428"/>
              </a:lnSpc>
            </a:pPr>
            <a:endParaRPr lang="en-US" sz="2700" dirty="0">
              <a:solidFill>
                <a:srgbClr val="FFFFFF"/>
              </a:solidFill>
              <a:latin typeface="Lora"/>
            </a:endParaRPr>
          </a:p>
        </p:txBody>
      </p:sp>
      <p:sp>
        <p:nvSpPr>
          <p:cNvPr id="23" name="TextBox 19">
            <a:extLst>
              <a:ext uri="{FF2B5EF4-FFF2-40B4-BE49-F238E27FC236}">
                <a16:creationId xmlns:a16="http://schemas.microsoft.com/office/drawing/2014/main" id="{D752E434-C741-4462-984B-D8E9B133711E}"/>
              </a:ext>
            </a:extLst>
          </p:cNvPr>
          <p:cNvSpPr txBox="1"/>
          <p:nvPr/>
        </p:nvSpPr>
        <p:spPr>
          <a:xfrm>
            <a:off x="12416491" y="9038127"/>
            <a:ext cx="4842809" cy="43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2"/>
              </a:lnSpc>
            </a:pPr>
            <a:r>
              <a:rPr lang="en-US" sz="2501" dirty="0">
                <a:solidFill>
                  <a:srgbClr val="FFFFFF"/>
                </a:solidFill>
                <a:latin typeface="Lora"/>
              </a:rPr>
              <a:t>www.vogue-vista.com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4E43E6-34E8-0DC7-7BE3-39C3487501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8" y="135387"/>
            <a:ext cx="792982" cy="83026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A78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975F66-531B-7A1D-D875-126368981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E48D813-23AC-AD1F-C915-707B84626125}"/>
              </a:ext>
            </a:extLst>
          </p:cNvPr>
          <p:cNvGrpSpPr/>
          <p:nvPr/>
        </p:nvGrpSpPr>
        <p:grpSpPr>
          <a:xfrm>
            <a:off x="9144000" y="1214051"/>
            <a:ext cx="9144000" cy="9072949"/>
            <a:chOff x="0" y="0"/>
            <a:chExt cx="3093156" cy="306912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A17750E-514A-0556-9ED3-1E17A4B0AA2D}"/>
                </a:ext>
              </a:extLst>
            </p:cNvPr>
            <p:cNvSpPr/>
            <p:nvPr/>
          </p:nvSpPr>
          <p:spPr>
            <a:xfrm>
              <a:off x="0" y="0"/>
              <a:ext cx="3093156" cy="3069121"/>
            </a:xfrm>
            <a:custGeom>
              <a:avLst/>
              <a:gdLst/>
              <a:ahLst/>
              <a:cxnLst/>
              <a:rect l="l" t="t" r="r" b="b"/>
              <a:pathLst>
                <a:path w="3093156" h="3069121">
                  <a:moveTo>
                    <a:pt x="0" y="0"/>
                  </a:moveTo>
                  <a:lnTo>
                    <a:pt x="3093156" y="0"/>
                  </a:lnTo>
                  <a:lnTo>
                    <a:pt x="3093156" y="3069121"/>
                  </a:lnTo>
                  <a:lnTo>
                    <a:pt x="0" y="3069121"/>
                  </a:lnTo>
                  <a:close/>
                </a:path>
              </a:pathLst>
            </a:custGeom>
            <a:solidFill>
              <a:srgbClr val="4A2E1A"/>
            </a:solidFill>
          </p:spPr>
        </p:sp>
      </p:grpSp>
      <p:sp>
        <p:nvSpPr>
          <p:cNvPr id="13" name="AutoShape 13">
            <a:extLst>
              <a:ext uri="{FF2B5EF4-FFF2-40B4-BE49-F238E27FC236}">
                <a16:creationId xmlns:a16="http://schemas.microsoft.com/office/drawing/2014/main" id="{AC6D1CD4-D35B-0046-BE5E-4E9573F8AFA5}"/>
              </a:ext>
            </a:extLst>
          </p:cNvPr>
          <p:cNvSpPr/>
          <p:nvPr/>
        </p:nvSpPr>
        <p:spPr>
          <a:xfrm>
            <a:off x="3059620" y="9248775"/>
            <a:ext cx="10287000" cy="0"/>
          </a:xfrm>
          <a:prstGeom prst="line">
            <a:avLst/>
          </a:prstGeom>
          <a:ln w="19050" cap="flat">
            <a:solidFill>
              <a:srgbClr val="EAE4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>
            <a:extLst>
              <a:ext uri="{FF2B5EF4-FFF2-40B4-BE49-F238E27FC236}">
                <a16:creationId xmlns:a16="http://schemas.microsoft.com/office/drawing/2014/main" id="{0B0E9550-DBAA-A0BC-F25B-52873DF99BB4}"/>
              </a:ext>
            </a:extLst>
          </p:cNvPr>
          <p:cNvSpPr/>
          <p:nvPr/>
        </p:nvSpPr>
        <p:spPr>
          <a:xfrm rot="-5400000">
            <a:off x="40152" y="2202600"/>
            <a:ext cx="1996147" cy="0"/>
          </a:xfrm>
          <a:prstGeom prst="line">
            <a:avLst/>
          </a:prstGeom>
          <a:ln w="19050" cap="flat">
            <a:solidFill>
              <a:srgbClr val="EAE4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F542798D-85A8-5C1C-20C3-D926CE2D2DF1}"/>
              </a:ext>
            </a:extLst>
          </p:cNvPr>
          <p:cNvSpPr txBox="1"/>
          <p:nvPr/>
        </p:nvSpPr>
        <p:spPr>
          <a:xfrm>
            <a:off x="1028700" y="9023699"/>
            <a:ext cx="220662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Lora"/>
              </a:rPr>
              <a:t>Page 04/08</a:t>
            </a:r>
          </a:p>
        </p:txBody>
      </p:sp>
      <p:sp>
        <p:nvSpPr>
          <p:cNvPr id="23" name="TextBox 19">
            <a:extLst>
              <a:ext uri="{FF2B5EF4-FFF2-40B4-BE49-F238E27FC236}">
                <a16:creationId xmlns:a16="http://schemas.microsoft.com/office/drawing/2014/main" id="{A38F4CF5-727C-CEC6-8098-A81B2CB3A6FC}"/>
              </a:ext>
            </a:extLst>
          </p:cNvPr>
          <p:cNvSpPr txBox="1"/>
          <p:nvPr/>
        </p:nvSpPr>
        <p:spPr>
          <a:xfrm>
            <a:off x="12416491" y="9038127"/>
            <a:ext cx="4842809" cy="43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2"/>
              </a:lnSpc>
            </a:pPr>
            <a:r>
              <a:rPr lang="en-US" sz="2501" dirty="0">
                <a:solidFill>
                  <a:srgbClr val="FFFFFF"/>
                </a:solidFill>
                <a:latin typeface="Lora"/>
              </a:rPr>
              <a:t>www.vogue-vista.com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9A3C15-9393-67DC-42C9-544FB534CD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8" y="135387"/>
            <a:ext cx="792982" cy="8302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A51E77-C751-4497-CA15-C96721C7E5B4}"/>
              </a:ext>
            </a:extLst>
          </p:cNvPr>
          <p:cNvSpPr txBox="1"/>
          <p:nvPr/>
        </p:nvSpPr>
        <p:spPr>
          <a:xfrm>
            <a:off x="1479663" y="1537901"/>
            <a:ext cx="7511937" cy="12580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224"/>
              </a:lnSpc>
            </a:pPr>
            <a:r>
              <a:rPr lang="en-US" sz="7200" dirty="0">
                <a:solidFill>
                  <a:srgbClr val="FFFFFF"/>
                </a:solidFill>
                <a:latin typeface="Dream Avenue"/>
              </a:rPr>
              <a:t>User &amp; Admin Roles</a:t>
            </a: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0BE8E5CD-4498-9E38-9E44-FCE7CA4A6760}"/>
              </a:ext>
            </a:extLst>
          </p:cNvPr>
          <p:cNvSpPr txBox="1"/>
          <p:nvPr/>
        </p:nvSpPr>
        <p:spPr>
          <a:xfrm>
            <a:off x="1367922" y="4381500"/>
            <a:ext cx="7110191" cy="5590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28"/>
              </a:lnSpc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rgbClr val="FFFFFF"/>
                </a:solidFill>
                <a:latin typeface="Lora"/>
              </a:rPr>
              <a:t>Users :- Login app &amp; purchase item’s .</a:t>
            </a:r>
          </a:p>
          <a:p>
            <a:pPr>
              <a:lnSpc>
                <a:spcPts val="4428"/>
              </a:lnSpc>
            </a:pPr>
            <a:endParaRPr lang="en-US" sz="2600" dirty="0">
              <a:solidFill>
                <a:srgbClr val="FFFFFF"/>
              </a:solidFill>
              <a:latin typeface="Lora"/>
            </a:endParaRPr>
          </a:p>
          <a:p>
            <a:pPr>
              <a:lnSpc>
                <a:spcPts val="4428"/>
              </a:lnSpc>
            </a:pPr>
            <a:endParaRPr lang="en-US" sz="2600" dirty="0">
              <a:solidFill>
                <a:srgbClr val="FFFFFF"/>
              </a:solidFill>
              <a:latin typeface="Lora"/>
            </a:endParaRPr>
          </a:p>
          <a:p>
            <a:pPr marL="457200" indent="-457200">
              <a:lnSpc>
                <a:spcPts val="4428"/>
              </a:lnSpc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rgbClr val="FFFFFF"/>
                </a:solidFill>
                <a:latin typeface="Lora"/>
              </a:rPr>
              <a:t>Admins :- Add item’s , and view all User’s .</a:t>
            </a:r>
          </a:p>
          <a:p>
            <a:pPr>
              <a:lnSpc>
                <a:spcPts val="4428"/>
              </a:lnSpc>
            </a:pPr>
            <a:endParaRPr lang="en-US" sz="2700" dirty="0">
              <a:solidFill>
                <a:srgbClr val="FFFFFF"/>
              </a:solidFill>
              <a:latin typeface="Lora"/>
            </a:endParaRPr>
          </a:p>
          <a:p>
            <a:pPr>
              <a:lnSpc>
                <a:spcPts val="4428"/>
              </a:lnSpc>
            </a:pPr>
            <a:endParaRPr lang="en-US" sz="2700" dirty="0">
              <a:solidFill>
                <a:srgbClr val="FFFFFF"/>
              </a:solidFill>
              <a:latin typeface="Lora"/>
            </a:endParaRPr>
          </a:p>
          <a:p>
            <a:pPr>
              <a:lnSpc>
                <a:spcPts val="4428"/>
              </a:lnSpc>
            </a:pPr>
            <a:endParaRPr lang="en-US" sz="2700" dirty="0">
              <a:solidFill>
                <a:srgbClr val="FFFFFF"/>
              </a:solidFill>
              <a:latin typeface="Lora"/>
            </a:endParaRPr>
          </a:p>
          <a:p>
            <a:pPr>
              <a:lnSpc>
                <a:spcPts val="4428"/>
              </a:lnSpc>
            </a:pPr>
            <a:endParaRPr lang="en-US" sz="2700" dirty="0">
              <a:solidFill>
                <a:srgbClr val="FFFFFF"/>
              </a:solidFill>
              <a:latin typeface="Lora"/>
            </a:endParaRPr>
          </a:p>
          <a:p>
            <a:pPr>
              <a:lnSpc>
                <a:spcPts val="4428"/>
              </a:lnSpc>
            </a:pPr>
            <a:endParaRPr lang="en-US" sz="2700" dirty="0">
              <a:solidFill>
                <a:srgbClr val="FFFFFF"/>
              </a:solidFill>
              <a:latin typeface="Lora"/>
            </a:endParaRPr>
          </a:p>
          <a:p>
            <a:pPr>
              <a:lnSpc>
                <a:spcPts val="4428"/>
              </a:lnSpc>
            </a:pPr>
            <a:endParaRPr lang="en-US" sz="2700" dirty="0">
              <a:solidFill>
                <a:srgbClr val="FFFFFF"/>
              </a:solidFill>
              <a:latin typeface="Lora"/>
            </a:endParaRPr>
          </a:p>
        </p:txBody>
      </p:sp>
      <p:grpSp>
        <p:nvGrpSpPr>
          <p:cNvPr id="21" name="Group 6">
            <a:extLst>
              <a:ext uri="{FF2B5EF4-FFF2-40B4-BE49-F238E27FC236}">
                <a16:creationId xmlns:a16="http://schemas.microsoft.com/office/drawing/2014/main" id="{84119AA4-0A5C-A1C5-8834-3EFDEE9242BD}"/>
              </a:ext>
            </a:extLst>
          </p:cNvPr>
          <p:cNvGrpSpPr/>
          <p:nvPr/>
        </p:nvGrpSpPr>
        <p:grpSpPr>
          <a:xfrm>
            <a:off x="10114359" y="1882216"/>
            <a:ext cx="6207704" cy="6821653"/>
            <a:chOff x="0" y="0"/>
            <a:chExt cx="5778500" cy="63500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56452D43-C52E-8681-CE20-41AB20F62DBD}"/>
                </a:ext>
              </a:extLst>
            </p:cNvPr>
            <p:cNvSpPr/>
            <p:nvPr/>
          </p:nvSpPr>
          <p:spPr>
            <a:xfrm>
              <a:off x="0" y="0"/>
              <a:ext cx="5778500" cy="6350000"/>
            </a:xfrm>
            <a:custGeom>
              <a:avLst/>
              <a:gdLst/>
              <a:ahLst/>
              <a:cxnLst/>
              <a:rect l="l" t="t" r="r" b="b"/>
              <a:pathLst>
                <a:path w="5778500" h="6350000">
                  <a:moveTo>
                    <a:pt x="2889250" y="0"/>
                  </a:moveTo>
                  <a:cubicBezTo>
                    <a:pt x="1258570" y="0"/>
                    <a:pt x="0" y="1144270"/>
                    <a:pt x="0" y="2917190"/>
                  </a:cubicBezTo>
                  <a:cubicBezTo>
                    <a:pt x="0" y="4175760"/>
                    <a:pt x="0" y="6350000"/>
                    <a:pt x="0" y="6350000"/>
                  </a:cubicBezTo>
                  <a:lnTo>
                    <a:pt x="2889250" y="6350000"/>
                  </a:lnTo>
                  <a:lnTo>
                    <a:pt x="5778500" y="6350000"/>
                  </a:lnTo>
                  <a:cubicBezTo>
                    <a:pt x="5778500" y="6350000"/>
                    <a:pt x="5778500" y="4175760"/>
                    <a:pt x="5778500" y="2917190"/>
                  </a:cubicBezTo>
                  <a:cubicBezTo>
                    <a:pt x="5778500" y="1144270"/>
                    <a:pt x="4519930" y="0"/>
                    <a:pt x="2889250" y="0"/>
                  </a:cubicBezTo>
                  <a:close/>
                </a:path>
              </a:pathLst>
            </a:custGeom>
            <a:blipFill>
              <a:blip r:embed="rId3"/>
              <a:stretch>
                <a:fillRect l="-2949" t="-88660" r="-64755" b="-40256"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1462627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A78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C7FE31-7A54-0A7B-BD54-998A8E578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0735CAB-76F4-5DB7-4424-FBCDA00A3641}"/>
              </a:ext>
            </a:extLst>
          </p:cNvPr>
          <p:cNvGrpSpPr/>
          <p:nvPr/>
        </p:nvGrpSpPr>
        <p:grpSpPr>
          <a:xfrm>
            <a:off x="9144000" y="1214051"/>
            <a:ext cx="9144000" cy="9072949"/>
            <a:chOff x="0" y="0"/>
            <a:chExt cx="3093156" cy="306912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9193633-9E70-9A87-D194-03443991FA71}"/>
                </a:ext>
              </a:extLst>
            </p:cNvPr>
            <p:cNvSpPr/>
            <p:nvPr/>
          </p:nvSpPr>
          <p:spPr>
            <a:xfrm>
              <a:off x="0" y="0"/>
              <a:ext cx="3093156" cy="3069121"/>
            </a:xfrm>
            <a:custGeom>
              <a:avLst/>
              <a:gdLst/>
              <a:ahLst/>
              <a:cxnLst/>
              <a:rect l="l" t="t" r="r" b="b"/>
              <a:pathLst>
                <a:path w="3093156" h="3069121">
                  <a:moveTo>
                    <a:pt x="0" y="0"/>
                  </a:moveTo>
                  <a:lnTo>
                    <a:pt x="3093156" y="0"/>
                  </a:lnTo>
                  <a:lnTo>
                    <a:pt x="3093156" y="3069121"/>
                  </a:lnTo>
                  <a:lnTo>
                    <a:pt x="0" y="3069121"/>
                  </a:lnTo>
                  <a:close/>
                </a:path>
              </a:pathLst>
            </a:custGeom>
            <a:solidFill>
              <a:srgbClr val="4A2E1A"/>
            </a:solidFill>
          </p:spPr>
        </p:sp>
      </p:grpSp>
      <p:sp>
        <p:nvSpPr>
          <p:cNvPr id="13" name="AutoShape 13">
            <a:extLst>
              <a:ext uri="{FF2B5EF4-FFF2-40B4-BE49-F238E27FC236}">
                <a16:creationId xmlns:a16="http://schemas.microsoft.com/office/drawing/2014/main" id="{0CD237D5-337E-A828-8CBC-3A176052DEE1}"/>
              </a:ext>
            </a:extLst>
          </p:cNvPr>
          <p:cNvSpPr/>
          <p:nvPr/>
        </p:nvSpPr>
        <p:spPr>
          <a:xfrm>
            <a:off x="3059620" y="9248775"/>
            <a:ext cx="10287000" cy="0"/>
          </a:xfrm>
          <a:prstGeom prst="line">
            <a:avLst/>
          </a:prstGeom>
          <a:ln w="19050" cap="flat">
            <a:solidFill>
              <a:srgbClr val="EAE4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>
            <a:extLst>
              <a:ext uri="{FF2B5EF4-FFF2-40B4-BE49-F238E27FC236}">
                <a16:creationId xmlns:a16="http://schemas.microsoft.com/office/drawing/2014/main" id="{5C35A2A2-B6CE-1B05-97FE-1338C3428739}"/>
              </a:ext>
            </a:extLst>
          </p:cNvPr>
          <p:cNvSpPr/>
          <p:nvPr/>
        </p:nvSpPr>
        <p:spPr>
          <a:xfrm rot="-5400000">
            <a:off x="40152" y="2202600"/>
            <a:ext cx="1996147" cy="0"/>
          </a:xfrm>
          <a:prstGeom prst="line">
            <a:avLst/>
          </a:prstGeom>
          <a:ln w="19050" cap="flat">
            <a:solidFill>
              <a:srgbClr val="EAE4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2831A4C4-EDBD-0E67-CC7C-95DF8AC896AE}"/>
              </a:ext>
            </a:extLst>
          </p:cNvPr>
          <p:cNvSpPr txBox="1"/>
          <p:nvPr/>
        </p:nvSpPr>
        <p:spPr>
          <a:xfrm>
            <a:off x="1028700" y="9023699"/>
            <a:ext cx="220662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Lora"/>
              </a:rPr>
              <a:t>Page 05/08</a:t>
            </a:r>
          </a:p>
        </p:txBody>
      </p:sp>
      <p:sp>
        <p:nvSpPr>
          <p:cNvPr id="23" name="TextBox 19">
            <a:extLst>
              <a:ext uri="{FF2B5EF4-FFF2-40B4-BE49-F238E27FC236}">
                <a16:creationId xmlns:a16="http://schemas.microsoft.com/office/drawing/2014/main" id="{DAB2AAE8-1BEB-28A5-550E-5AD809F1294C}"/>
              </a:ext>
            </a:extLst>
          </p:cNvPr>
          <p:cNvSpPr txBox="1"/>
          <p:nvPr/>
        </p:nvSpPr>
        <p:spPr>
          <a:xfrm>
            <a:off x="12416491" y="9038127"/>
            <a:ext cx="4842809" cy="43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2"/>
              </a:lnSpc>
            </a:pPr>
            <a:r>
              <a:rPr lang="en-US" sz="2501" dirty="0">
                <a:solidFill>
                  <a:srgbClr val="FFFFFF"/>
                </a:solidFill>
                <a:latin typeface="Lora"/>
              </a:rPr>
              <a:t>www.vogue-vista.com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9CCF0E-B7DA-DA81-56F3-8BDB26D8CE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8" y="135387"/>
            <a:ext cx="792982" cy="8302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40E887-729E-225B-4025-F4FFC9B1CAE0}"/>
              </a:ext>
            </a:extLst>
          </p:cNvPr>
          <p:cNvSpPr txBox="1"/>
          <p:nvPr/>
        </p:nvSpPr>
        <p:spPr>
          <a:xfrm>
            <a:off x="1479663" y="1537901"/>
            <a:ext cx="7511937" cy="12580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224"/>
              </a:lnSpc>
            </a:pPr>
            <a:r>
              <a:rPr lang="en-US" sz="7200" dirty="0">
                <a:solidFill>
                  <a:srgbClr val="FFFFFF"/>
                </a:solidFill>
                <a:latin typeface="Dream Avenue"/>
              </a:rPr>
              <a:t>Project Flow</a:t>
            </a:r>
          </a:p>
        </p:txBody>
      </p:sp>
    </p:spTree>
    <p:extLst>
      <p:ext uri="{BB962C8B-B14F-4D97-AF65-F5344CB8AC3E}">
        <p14:creationId xmlns:p14="http://schemas.microsoft.com/office/powerpoint/2010/main" val="1182145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A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1214051"/>
            <a:ext cx="9144000" cy="9072949"/>
            <a:chOff x="0" y="0"/>
            <a:chExt cx="3093156" cy="30691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93156" cy="3069121"/>
            </a:xfrm>
            <a:custGeom>
              <a:avLst/>
              <a:gdLst/>
              <a:ahLst/>
              <a:cxnLst/>
              <a:rect l="l" t="t" r="r" b="b"/>
              <a:pathLst>
                <a:path w="3093156" h="3069121">
                  <a:moveTo>
                    <a:pt x="0" y="0"/>
                  </a:moveTo>
                  <a:lnTo>
                    <a:pt x="3093156" y="0"/>
                  </a:lnTo>
                  <a:lnTo>
                    <a:pt x="3093156" y="3069121"/>
                  </a:lnTo>
                  <a:lnTo>
                    <a:pt x="0" y="3069121"/>
                  </a:lnTo>
                  <a:close/>
                </a:path>
              </a:pathLst>
            </a:custGeom>
            <a:solidFill>
              <a:srgbClr val="4A2E1A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114359" y="1882216"/>
            <a:ext cx="6207704" cy="6821653"/>
            <a:chOff x="0" y="0"/>
            <a:chExt cx="57785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78500" cy="6350000"/>
            </a:xfrm>
            <a:custGeom>
              <a:avLst/>
              <a:gdLst/>
              <a:ahLst/>
              <a:cxnLst/>
              <a:rect l="l" t="t" r="r" b="b"/>
              <a:pathLst>
                <a:path w="5778500" h="6350000">
                  <a:moveTo>
                    <a:pt x="2889250" y="0"/>
                  </a:moveTo>
                  <a:cubicBezTo>
                    <a:pt x="1258570" y="0"/>
                    <a:pt x="0" y="1144270"/>
                    <a:pt x="0" y="2917190"/>
                  </a:cubicBezTo>
                  <a:cubicBezTo>
                    <a:pt x="0" y="4175760"/>
                    <a:pt x="0" y="6350000"/>
                    <a:pt x="0" y="6350000"/>
                  </a:cubicBezTo>
                  <a:lnTo>
                    <a:pt x="2889250" y="6350000"/>
                  </a:lnTo>
                  <a:lnTo>
                    <a:pt x="5778500" y="6350000"/>
                  </a:lnTo>
                  <a:cubicBezTo>
                    <a:pt x="5778500" y="6350000"/>
                    <a:pt x="5778500" y="4175760"/>
                    <a:pt x="5778500" y="2917190"/>
                  </a:cubicBezTo>
                  <a:cubicBezTo>
                    <a:pt x="5778500" y="1144270"/>
                    <a:pt x="4519930" y="0"/>
                    <a:pt x="2889250" y="0"/>
                  </a:cubicBezTo>
                  <a:close/>
                </a:path>
              </a:pathLst>
            </a:custGeom>
            <a:blipFill>
              <a:blip r:embed="rId2"/>
              <a:stretch>
                <a:fillRect l="-2949" t="-88660" r="-64755" b="-40256"/>
              </a:stretch>
            </a:blipFill>
          </p:spPr>
        </p:sp>
      </p:grpSp>
      <p:sp>
        <p:nvSpPr>
          <p:cNvPr id="12" name="AutoShape 12"/>
          <p:cNvSpPr/>
          <p:nvPr/>
        </p:nvSpPr>
        <p:spPr>
          <a:xfrm>
            <a:off x="3059620" y="9248775"/>
            <a:ext cx="10287000" cy="0"/>
          </a:xfrm>
          <a:prstGeom prst="line">
            <a:avLst/>
          </a:prstGeom>
          <a:ln w="19050" cap="flat">
            <a:solidFill>
              <a:srgbClr val="EAE4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rot="-5400000">
            <a:off x="92679" y="2140551"/>
            <a:ext cx="1881574" cy="9527"/>
          </a:xfrm>
          <a:prstGeom prst="line">
            <a:avLst/>
          </a:prstGeom>
          <a:ln w="19050" cap="flat">
            <a:solidFill>
              <a:srgbClr val="EAE4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1028700" y="9023699"/>
            <a:ext cx="220662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Lora"/>
              </a:rPr>
              <a:t>Page 06/08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38230" y="3441144"/>
            <a:ext cx="8086714" cy="5026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28"/>
              </a:lnSpc>
              <a:buFont typeface="Wingdings" panose="05000000000000000000" pitchFamily="2" charset="2"/>
              <a:buChar char="§"/>
            </a:pPr>
            <a:r>
              <a:rPr lang="en-US" sz="2600">
                <a:solidFill>
                  <a:schemeClr val="bg1"/>
                </a:solidFill>
                <a:latin typeface="Lora" panose="020B0604020202020204" charset="0"/>
              </a:rPr>
              <a:t>An </a:t>
            </a:r>
            <a:r>
              <a:rPr lang="en-US" sz="2600" dirty="0">
                <a:solidFill>
                  <a:schemeClr val="bg1"/>
                </a:solidFill>
                <a:latin typeface="Lora" panose="020B0604020202020204" charset="0"/>
              </a:rPr>
              <a:t>clothing website allows businesses to reach a global audience without the constraints of physical location. This opens up opportunities for expanding customer base and increasing sales.</a:t>
            </a:r>
          </a:p>
          <a:p>
            <a:pPr marL="457200" indent="-457200">
              <a:lnSpc>
                <a:spcPts val="4428"/>
              </a:lnSpc>
              <a:buFont typeface="Arial" panose="020B0604020202020204" pitchFamily="34" charset="0"/>
              <a:buChar char="•"/>
            </a:pPr>
            <a:endParaRPr lang="en-US" sz="2700" dirty="0">
              <a:solidFill>
                <a:schemeClr val="bg1"/>
              </a:solidFill>
              <a:latin typeface="Lora" panose="020B0604020202020204" charset="0"/>
            </a:endParaRPr>
          </a:p>
          <a:p>
            <a:pPr marL="457200" indent="-457200">
              <a:lnSpc>
                <a:spcPts val="4428"/>
              </a:lnSpc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bg1"/>
                </a:solidFill>
                <a:latin typeface="Lora" panose="020B0604020202020204" charset="0"/>
              </a:rPr>
              <a:t>This continuous availability ensures that customers can make purchases at their convenience, even outside traditional business hours.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32062" y="1537901"/>
            <a:ext cx="7144941" cy="1422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24"/>
              </a:lnSpc>
            </a:pPr>
            <a:r>
              <a:rPr lang="en-US" sz="11487" dirty="0">
                <a:solidFill>
                  <a:srgbClr val="FFFFFF"/>
                </a:solidFill>
                <a:latin typeface="Dream Avenue"/>
              </a:rPr>
              <a:t>Merits</a:t>
            </a: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E5BCC82-AD04-4598-9C94-E5D6614F99AB}"/>
              </a:ext>
            </a:extLst>
          </p:cNvPr>
          <p:cNvSpPr txBox="1"/>
          <p:nvPr/>
        </p:nvSpPr>
        <p:spPr>
          <a:xfrm>
            <a:off x="12416491" y="9038127"/>
            <a:ext cx="4842809" cy="43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2"/>
              </a:lnSpc>
            </a:pPr>
            <a:r>
              <a:rPr lang="en-US" sz="2501" dirty="0">
                <a:solidFill>
                  <a:srgbClr val="FFFFFF"/>
                </a:solidFill>
                <a:latin typeface="Lora"/>
              </a:rPr>
              <a:t>www.vogue-vista.com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5CBDD9-F113-E3DD-85DF-7E296FDDF4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8" y="135387"/>
            <a:ext cx="792982" cy="83026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A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1214051"/>
            <a:ext cx="9144000" cy="9072949"/>
            <a:chOff x="0" y="0"/>
            <a:chExt cx="3093156" cy="30691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93156" cy="3069121"/>
            </a:xfrm>
            <a:custGeom>
              <a:avLst/>
              <a:gdLst/>
              <a:ahLst/>
              <a:cxnLst/>
              <a:rect l="l" t="t" r="r" b="b"/>
              <a:pathLst>
                <a:path w="3093156" h="3069121">
                  <a:moveTo>
                    <a:pt x="0" y="0"/>
                  </a:moveTo>
                  <a:lnTo>
                    <a:pt x="3093156" y="0"/>
                  </a:lnTo>
                  <a:lnTo>
                    <a:pt x="3093156" y="3069121"/>
                  </a:lnTo>
                  <a:lnTo>
                    <a:pt x="0" y="3069121"/>
                  </a:lnTo>
                  <a:close/>
                </a:path>
              </a:pathLst>
            </a:custGeom>
            <a:solidFill>
              <a:srgbClr val="4A2E1A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3059620" y="9248775"/>
            <a:ext cx="10287000" cy="0"/>
          </a:xfrm>
          <a:prstGeom prst="line">
            <a:avLst/>
          </a:prstGeom>
          <a:ln w="19050" cap="flat">
            <a:solidFill>
              <a:srgbClr val="EAE4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-5400000">
            <a:off x="-810379" y="3606005"/>
            <a:ext cx="3697208" cy="0"/>
          </a:xfrm>
          <a:prstGeom prst="line">
            <a:avLst/>
          </a:prstGeom>
          <a:ln w="19050" cap="flat">
            <a:solidFill>
              <a:srgbClr val="EAE4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028700" y="9023699"/>
            <a:ext cx="220662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Lora"/>
              </a:rPr>
              <a:t>Page 07/08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32062" y="1770142"/>
            <a:ext cx="5642276" cy="401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24"/>
              </a:lnSpc>
            </a:pPr>
            <a:r>
              <a:rPr lang="en-US" sz="11487">
                <a:solidFill>
                  <a:srgbClr val="FFFFFF"/>
                </a:solidFill>
                <a:latin typeface="Dream Avenue"/>
              </a:rPr>
              <a:t>Stay in touch with us</a:t>
            </a:r>
          </a:p>
        </p:txBody>
      </p:sp>
      <p:sp>
        <p:nvSpPr>
          <p:cNvPr id="9" name="Freeform 9"/>
          <p:cNvSpPr/>
          <p:nvPr/>
        </p:nvSpPr>
        <p:spPr>
          <a:xfrm>
            <a:off x="1097513" y="6829684"/>
            <a:ext cx="330970" cy="505649"/>
          </a:xfrm>
          <a:custGeom>
            <a:avLst/>
            <a:gdLst/>
            <a:ahLst/>
            <a:cxnLst/>
            <a:rect l="l" t="t" r="r" b="b"/>
            <a:pathLst>
              <a:path w="330970" h="505649">
                <a:moveTo>
                  <a:pt x="0" y="0"/>
                </a:moveTo>
                <a:lnTo>
                  <a:pt x="330970" y="0"/>
                </a:lnTo>
                <a:lnTo>
                  <a:pt x="330970" y="505649"/>
                </a:lnTo>
                <a:lnTo>
                  <a:pt x="0" y="5056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34315" y="6108618"/>
            <a:ext cx="5834233" cy="52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28"/>
              </a:lnSpc>
            </a:pPr>
            <a:r>
              <a:rPr lang="en-US" sz="2700" dirty="0">
                <a:solidFill>
                  <a:srgbClr val="FFFFFF"/>
                </a:solidFill>
                <a:latin typeface="Lora"/>
              </a:rPr>
              <a:t>www.vogue-vista.com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34315" y="6762659"/>
            <a:ext cx="6952485" cy="5121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28"/>
              </a:lnSpc>
            </a:pPr>
            <a:r>
              <a:rPr lang="en-US" sz="2700" dirty="0">
                <a:solidFill>
                  <a:srgbClr val="FFFFFF"/>
                </a:solidFill>
                <a:latin typeface="Lora"/>
              </a:rPr>
              <a:t>123-456-7890 / vouge-vista@gmail.com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34315" y="7416701"/>
            <a:ext cx="6130031" cy="52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28"/>
              </a:lnSpc>
            </a:pPr>
            <a:r>
              <a:rPr lang="en-US" sz="2700" dirty="0">
                <a:solidFill>
                  <a:srgbClr val="FFFFFF"/>
                </a:solidFill>
                <a:latin typeface="Lora"/>
              </a:rPr>
              <a:t>123 Anywhere St., Any City, ST 12345</a:t>
            </a:r>
          </a:p>
        </p:txBody>
      </p:sp>
      <p:sp>
        <p:nvSpPr>
          <p:cNvPr id="13" name="Freeform 13"/>
          <p:cNvSpPr/>
          <p:nvPr/>
        </p:nvSpPr>
        <p:spPr>
          <a:xfrm>
            <a:off x="1028700" y="6222918"/>
            <a:ext cx="468596" cy="468596"/>
          </a:xfrm>
          <a:custGeom>
            <a:avLst/>
            <a:gdLst/>
            <a:ahLst/>
            <a:cxnLst/>
            <a:rect l="l" t="t" r="r" b="b"/>
            <a:pathLst>
              <a:path w="468596" h="468596">
                <a:moveTo>
                  <a:pt x="0" y="0"/>
                </a:moveTo>
                <a:lnTo>
                  <a:pt x="468596" y="0"/>
                </a:lnTo>
                <a:lnTo>
                  <a:pt x="468596" y="468596"/>
                </a:lnTo>
                <a:lnTo>
                  <a:pt x="0" y="4685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97513" y="7449431"/>
            <a:ext cx="330970" cy="574238"/>
          </a:xfrm>
          <a:custGeom>
            <a:avLst/>
            <a:gdLst/>
            <a:ahLst/>
            <a:cxnLst/>
            <a:rect l="l" t="t" r="r" b="b"/>
            <a:pathLst>
              <a:path w="330970" h="574238">
                <a:moveTo>
                  <a:pt x="0" y="0"/>
                </a:moveTo>
                <a:lnTo>
                  <a:pt x="330970" y="0"/>
                </a:lnTo>
                <a:lnTo>
                  <a:pt x="330970" y="574238"/>
                </a:lnTo>
                <a:lnTo>
                  <a:pt x="0" y="5742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656517" y="1446292"/>
            <a:ext cx="6130466" cy="8495168"/>
            <a:chOff x="0" y="0"/>
            <a:chExt cx="4734560" cy="6560820"/>
          </a:xfrm>
        </p:grpSpPr>
        <p:sp>
          <p:nvSpPr>
            <p:cNvPr id="16" name="Freeform 16"/>
            <p:cNvSpPr/>
            <p:nvPr/>
          </p:nvSpPr>
          <p:spPr>
            <a:xfrm>
              <a:off x="36830" y="50800"/>
              <a:ext cx="4645660" cy="6473190"/>
            </a:xfrm>
            <a:custGeom>
              <a:avLst/>
              <a:gdLst/>
              <a:ahLst/>
              <a:cxnLst/>
              <a:rect l="l" t="t" r="r" b="b"/>
              <a:pathLst>
                <a:path w="4645660" h="647319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16511"/>
              <a:ext cx="4716780" cy="6544310"/>
            </a:xfrm>
            <a:custGeom>
              <a:avLst/>
              <a:gdLst/>
              <a:ahLst/>
              <a:cxnLst/>
              <a:rect l="l" t="t" r="r" b="b"/>
              <a:pathLst>
                <a:path w="4716780" h="654431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256540" y="265430"/>
              <a:ext cx="4207510" cy="6043930"/>
            </a:xfrm>
            <a:custGeom>
              <a:avLst/>
              <a:gdLst/>
              <a:ahLst/>
              <a:cxnLst/>
              <a:rect l="l" t="t" r="r" b="b"/>
              <a:pathLst>
                <a:path w="4207510" h="604393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8"/>
              <a:stretch>
                <a:fillRect l="-12845" r="-12845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951378" y="120589"/>
              <a:ext cx="79963" cy="76322"/>
            </a:xfrm>
            <a:custGeom>
              <a:avLst/>
              <a:gdLst/>
              <a:ahLst/>
              <a:cxnLst/>
              <a:rect l="l" t="t" r="r" b="b"/>
              <a:pathLst>
                <a:path w="79963" h="76322">
                  <a:moveTo>
                    <a:pt x="39982" y="61"/>
                  </a:moveTo>
                  <a:cubicBezTo>
                    <a:pt x="26330" y="0"/>
                    <a:pt x="13688" y="7248"/>
                    <a:pt x="6844" y="19062"/>
                  </a:cubicBezTo>
                  <a:cubicBezTo>
                    <a:pt x="0" y="30875"/>
                    <a:pt x="0" y="45447"/>
                    <a:pt x="6844" y="57260"/>
                  </a:cubicBezTo>
                  <a:cubicBezTo>
                    <a:pt x="13688" y="69074"/>
                    <a:pt x="26330" y="76322"/>
                    <a:pt x="39982" y="76261"/>
                  </a:cubicBezTo>
                  <a:cubicBezTo>
                    <a:pt x="53634" y="76322"/>
                    <a:pt x="66276" y="69074"/>
                    <a:pt x="73120" y="57260"/>
                  </a:cubicBezTo>
                  <a:cubicBezTo>
                    <a:pt x="79964" y="45447"/>
                    <a:pt x="79964" y="30875"/>
                    <a:pt x="73120" y="19062"/>
                  </a:cubicBezTo>
                  <a:cubicBezTo>
                    <a:pt x="66276" y="7248"/>
                    <a:pt x="53634" y="0"/>
                    <a:pt x="39982" y="61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2119473" y="104052"/>
              <a:ext cx="114614" cy="109395"/>
            </a:xfrm>
            <a:custGeom>
              <a:avLst/>
              <a:gdLst/>
              <a:ahLst/>
              <a:cxnLst/>
              <a:rect l="l" t="t" r="r" b="b"/>
              <a:pathLst>
                <a:path w="114614" h="109395">
                  <a:moveTo>
                    <a:pt x="57307" y="88"/>
                  </a:moveTo>
                  <a:cubicBezTo>
                    <a:pt x="37739" y="0"/>
                    <a:pt x="19619" y="10390"/>
                    <a:pt x="9809" y="27322"/>
                  </a:cubicBezTo>
                  <a:cubicBezTo>
                    <a:pt x="0" y="44255"/>
                    <a:pt x="0" y="65141"/>
                    <a:pt x="9809" y="82074"/>
                  </a:cubicBezTo>
                  <a:cubicBezTo>
                    <a:pt x="19619" y="99006"/>
                    <a:pt x="37739" y="109396"/>
                    <a:pt x="57307" y="109308"/>
                  </a:cubicBezTo>
                  <a:cubicBezTo>
                    <a:pt x="76875" y="109396"/>
                    <a:pt x="94995" y="99006"/>
                    <a:pt x="104804" y="82074"/>
                  </a:cubicBezTo>
                  <a:cubicBezTo>
                    <a:pt x="114614" y="65141"/>
                    <a:pt x="114614" y="44255"/>
                    <a:pt x="104804" y="27322"/>
                  </a:cubicBezTo>
                  <a:cubicBezTo>
                    <a:pt x="94995" y="10390"/>
                    <a:pt x="76875" y="0"/>
                    <a:pt x="57307" y="88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2328944" y="128221"/>
              <a:ext cx="63971" cy="61058"/>
            </a:xfrm>
            <a:custGeom>
              <a:avLst/>
              <a:gdLst/>
              <a:ahLst/>
              <a:cxnLst/>
              <a:rect l="l" t="t" r="r" b="b"/>
              <a:pathLst>
                <a:path w="63971" h="61058">
                  <a:moveTo>
                    <a:pt x="31986" y="49"/>
                  </a:moveTo>
                  <a:cubicBezTo>
                    <a:pt x="21064" y="0"/>
                    <a:pt x="10951" y="5799"/>
                    <a:pt x="5476" y="15250"/>
                  </a:cubicBezTo>
                  <a:cubicBezTo>
                    <a:pt x="0" y="24700"/>
                    <a:pt x="0" y="36358"/>
                    <a:pt x="5476" y="45808"/>
                  </a:cubicBezTo>
                  <a:cubicBezTo>
                    <a:pt x="10951" y="55259"/>
                    <a:pt x="21064" y="61058"/>
                    <a:pt x="31986" y="61009"/>
                  </a:cubicBezTo>
                  <a:cubicBezTo>
                    <a:pt x="42908" y="61058"/>
                    <a:pt x="53021" y="55259"/>
                    <a:pt x="58496" y="45808"/>
                  </a:cubicBezTo>
                  <a:cubicBezTo>
                    <a:pt x="63971" y="36358"/>
                    <a:pt x="63971" y="24700"/>
                    <a:pt x="58496" y="15250"/>
                  </a:cubicBezTo>
                  <a:cubicBezTo>
                    <a:pt x="53021" y="5799"/>
                    <a:pt x="42908" y="0"/>
                    <a:pt x="31986" y="49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2346270" y="144758"/>
              <a:ext cx="29320" cy="27985"/>
            </a:xfrm>
            <a:custGeom>
              <a:avLst/>
              <a:gdLst/>
              <a:ahLst/>
              <a:cxnLst/>
              <a:rect l="l" t="t" r="r" b="b"/>
              <a:pathLst>
                <a:path w="29320" h="27985">
                  <a:moveTo>
                    <a:pt x="14660" y="22"/>
                  </a:moveTo>
                  <a:cubicBezTo>
                    <a:pt x="9654" y="0"/>
                    <a:pt x="5019" y="2657"/>
                    <a:pt x="2509" y="6989"/>
                  </a:cubicBezTo>
                  <a:cubicBezTo>
                    <a:pt x="0" y="11320"/>
                    <a:pt x="0" y="16664"/>
                    <a:pt x="2509" y="20995"/>
                  </a:cubicBezTo>
                  <a:cubicBezTo>
                    <a:pt x="5019" y="25327"/>
                    <a:pt x="9654" y="27984"/>
                    <a:pt x="14660" y="27962"/>
                  </a:cubicBezTo>
                  <a:cubicBezTo>
                    <a:pt x="19666" y="27984"/>
                    <a:pt x="24301" y="25327"/>
                    <a:pt x="26811" y="20995"/>
                  </a:cubicBezTo>
                  <a:cubicBezTo>
                    <a:pt x="29320" y="16664"/>
                    <a:pt x="29320" y="11320"/>
                    <a:pt x="26811" y="6989"/>
                  </a:cubicBezTo>
                  <a:cubicBezTo>
                    <a:pt x="24301" y="2657"/>
                    <a:pt x="19666" y="0"/>
                    <a:pt x="14660" y="22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2344044" y="144768"/>
              <a:ext cx="15993" cy="15264"/>
            </a:xfrm>
            <a:custGeom>
              <a:avLst/>
              <a:gdLst/>
              <a:ahLst/>
              <a:cxnLst/>
              <a:rect l="l" t="t" r="r" b="b"/>
              <a:pathLst>
                <a:path w="15993" h="15264">
                  <a:moveTo>
                    <a:pt x="7996" y="12"/>
                  </a:moveTo>
                  <a:cubicBezTo>
                    <a:pt x="5266" y="0"/>
                    <a:pt x="2737" y="1449"/>
                    <a:pt x="1368" y="3812"/>
                  </a:cubicBezTo>
                  <a:cubicBezTo>
                    <a:pt x="0" y="6175"/>
                    <a:pt x="0" y="9089"/>
                    <a:pt x="1368" y="11452"/>
                  </a:cubicBezTo>
                  <a:cubicBezTo>
                    <a:pt x="2737" y="13815"/>
                    <a:pt x="5266" y="15264"/>
                    <a:pt x="7996" y="15252"/>
                  </a:cubicBezTo>
                  <a:cubicBezTo>
                    <a:pt x="10726" y="15264"/>
                    <a:pt x="13255" y="13815"/>
                    <a:pt x="14623" y="11452"/>
                  </a:cubicBezTo>
                  <a:cubicBezTo>
                    <a:pt x="15992" y="9089"/>
                    <a:pt x="15992" y="6175"/>
                    <a:pt x="14623" y="3812"/>
                  </a:cubicBezTo>
                  <a:cubicBezTo>
                    <a:pt x="13255" y="1449"/>
                    <a:pt x="10726" y="0"/>
                    <a:pt x="7996" y="12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4716780" y="53467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4716780" y="86106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4064000" y="-2540"/>
              <a:ext cx="320040" cy="19050"/>
            </a:xfrm>
            <a:custGeom>
              <a:avLst/>
              <a:gdLst/>
              <a:ahLst/>
              <a:cxnLst/>
              <a:rect l="l" t="t" r="r" b="b"/>
              <a:pathLst>
                <a:path w="320040" h="19050">
                  <a:moveTo>
                    <a:pt x="0" y="19050"/>
                  </a:moveTo>
                  <a:lnTo>
                    <a:pt x="320040" y="19050"/>
                  </a:lnTo>
                  <a:cubicBezTo>
                    <a:pt x="320040" y="0"/>
                    <a:pt x="304800" y="2540"/>
                    <a:pt x="285750" y="2540"/>
                  </a:cubicBezTo>
                  <a:lnTo>
                    <a:pt x="34290" y="2540"/>
                  </a:lnTo>
                  <a:cubicBezTo>
                    <a:pt x="15240" y="2540"/>
                    <a:pt x="0" y="0"/>
                    <a:pt x="0" y="1905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</p:grpSp>
      <p:sp>
        <p:nvSpPr>
          <p:cNvPr id="27" name="TextBox 19">
            <a:extLst>
              <a:ext uri="{FF2B5EF4-FFF2-40B4-BE49-F238E27FC236}">
                <a16:creationId xmlns:a16="http://schemas.microsoft.com/office/drawing/2014/main" id="{4DCDA8FE-CA6C-4124-B039-D4E24779B406}"/>
              </a:ext>
            </a:extLst>
          </p:cNvPr>
          <p:cNvSpPr txBox="1"/>
          <p:nvPr/>
        </p:nvSpPr>
        <p:spPr>
          <a:xfrm>
            <a:off x="12416491" y="9038127"/>
            <a:ext cx="4842809" cy="43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2"/>
              </a:lnSpc>
            </a:pPr>
            <a:r>
              <a:rPr lang="en-US" sz="2501" dirty="0">
                <a:solidFill>
                  <a:srgbClr val="FFFFFF"/>
                </a:solidFill>
                <a:latin typeface="Lora"/>
              </a:rPr>
              <a:t>www.vogue-vista.com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F13399-0F4E-F383-2F96-D3048669213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8" y="135387"/>
            <a:ext cx="792982" cy="83026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A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474712"/>
            <a:ext cx="4157880" cy="5803404"/>
            <a:chOff x="0" y="0"/>
            <a:chExt cx="5543840" cy="773787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3474" b="3474"/>
            <a:stretch>
              <a:fillRect/>
            </a:stretch>
          </p:blipFill>
          <p:spPr>
            <a:xfrm>
              <a:off x="0" y="0"/>
              <a:ext cx="5543840" cy="7737872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3104583" y="2474712"/>
            <a:ext cx="4157880" cy="5803404"/>
            <a:chOff x="0" y="0"/>
            <a:chExt cx="5543840" cy="7737872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t="3474" b="3474"/>
            <a:stretch>
              <a:fillRect/>
            </a:stretch>
          </p:blipFill>
          <p:spPr>
            <a:xfrm>
              <a:off x="0" y="0"/>
              <a:ext cx="5543840" cy="7737872"/>
            </a:xfrm>
            <a:prstGeom prst="rect">
              <a:avLst/>
            </a:prstGeom>
          </p:spPr>
        </p:pic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6078767" y="895916"/>
            <a:ext cx="6130466" cy="8495168"/>
            <a:chOff x="0" y="0"/>
            <a:chExt cx="4734560" cy="6560820"/>
          </a:xfrm>
        </p:grpSpPr>
        <p:sp>
          <p:nvSpPr>
            <p:cNvPr id="7" name="Freeform 7"/>
            <p:cNvSpPr/>
            <p:nvPr/>
          </p:nvSpPr>
          <p:spPr>
            <a:xfrm>
              <a:off x="36830" y="50800"/>
              <a:ext cx="4645660" cy="6473190"/>
            </a:xfrm>
            <a:custGeom>
              <a:avLst/>
              <a:gdLst/>
              <a:ahLst/>
              <a:cxnLst/>
              <a:rect l="l" t="t" r="r" b="b"/>
              <a:pathLst>
                <a:path w="4645660" h="647319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16511"/>
              <a:ext cx="4716780" cy="6544310"/>
            </a:xfrm>
            <a:custGeom>
              <a:avLst/>
              <a:gdLst/>
              <a:ahLst/>
              <a:cxnLst/>
              <a:rect l="l" t="t" r="r" b="b"/>
              <a:pathLst>
                <a:path w="4716780" h="654431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256540" y="265430"/>
              <a:ext cx="4207510" cy="6043930"/>
            </a:xfrm>
            <a:custGeom>
              <a:avLst/>
              <a:gdLst/>
              <a:ahLst/>
              <a:cxnLst/>
              <a:rect l="l" t="t" r="r" b="b"/>
              <a:pathLst>
                <a:path w="4207510" h="604393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4"/>
              <a:stretch>
                <a:fillRect l="-12845" r="-12845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951378" y="120589"/>
              <a:ext cx="79963" cy="76322"/>
            </a:xfrm>
            <a:custGeom>
              <a:avLst/>
              <a:gdLst/>
              <a:ahLst/>
              <a:cxnLst/>
              <a:rect l="l" t="t" r="r" b="b"/>
              <a:pathLst>
                <a:path w="79963" h="76322">
                  <a:moveTo>
                    <a:pt x="39982" y="61"/>
                  </a:moveTo>
                  <a:cubicBezTo>
                    <a:pt x="26330" y="0"/>
                    <a:pt x="13688" y="7248"/>
                    <a:pt x="6844" y="19062"/>
                  </a:cubicBezTo>
                  <a:cubicBezTo>
                    <a:pt x="0" y="30875"/>
                    <a:pt x="0" y="45447"/>
                    <a:pt x="6844" y="57260"/>
                  </a:cubicBezTo>
                  <a:cubicBezTo>
                    <a:pt x="13688" y="69074"/>
                    <a:pt x="26330" y="76322"/>
                    <a:pt x="39982" y="76261"/>
                  </a:cubicBezTo>
                  <a:cubicBezTo>
                    <a:pt x="53634" y="76322"/>
                    <a:pt x="66276" y="69074"/>
                    <a:pt x="73120" y="57260"/>
                  </a:cubicBezTo>
                  <a:cubicBezTo>
                    <a:pt x="79964" y="45447"/>
                    <a:pt x="79964" y="30875"/>
                    <a:pt x="73120" y="19062"/>
                  </a:cubicBezTo>
                  <a:cubicBezTo>
                    <a:pt x="66276" y="7248"/>
                    <a:pt x="53634" y="0"/>
                    <a:pt x="39982" y="61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119473" y="104052"/>
              <a:ext cx="114614" cy="109395"/>
            </a:xfrm>
            <a:custGeom>
              <a:avLst/>
              <a:gdLst/>
              <a:ahLst/>
              <a:cxnLst/>
              <a:rect l="l" t="t" r="r" b="b"/>
              <a:pathLst>
                <a:path w="114614" h="109395">
                  <a:moveTo>
                    <a:pt x="57307" y="88"/>
                  </a:moveTo>
                  <a:cubicBezTo>
                    <a:pt x="37739" y="0"/>
                    <a:pt x="19619" y="10390"/>
                    <a:pt x="9809" y="27322"/>
                  </a:cubicBezTo>
                  <a:cubicBezTo>
                    <a:pt x="0" y="44255"/>
                    <a:pt x="0" y="65141"/>
                    <a:pt x="9809" y="82074"/>
                  </a:cubicBezTo>
                  <a:cubicBezTo>
                    <a:pt x="19619" y="99006"/>
                    <a:pt x="37739" y="109396"/>
                    <a:pt x="57307" y="109308"/>
                  </a:cubicBezTo>
                  <a:cubicBezTo>
                    <a:pt x="76875" y="109396"/>
                    <a:pt x="94995" y="99006"/>
                    <a:pt x="104804" y="82074"/>
                  </a:cubicBezTo>
                  <a:cubicBezTo>
                    <a:pt x="114614" y="65141"/>
                    <a:pt x="114614" y="44255"/>
                    <a:pt x="104804" y="27322"/>
                  </a:cubicBezTo>
                  <a:cubicBezTo>
                    <a:pt x="94995" y="10390"/>
                    <a:pt x="76875" y="0"/>
                    <a:pt x="57307" y="88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328944" y="128221"/>
              <a:ext cx="63971" cy="61058"/>
            </a:xfrm>
            <a:custGeom>
              <a:avLst/>
              <a:gdLst/>
              <a:ahLst/>
              <a:cxnLst/>
              <a:rect l="l" t="t" r="r" b="b"/>
              <a:pathLst>
                <a:path w="63971" h="61058">
                  <a:moveTo>
                    <a:pt x="31986" y="49"/>
                  </a:moveTo>
                  <a:cubicBezTo>
                    <a:pt x="21064" y="0"/>
                    <a:pt x="10951" y="5799"/>
                    <a:pt x="5476" y="15250"/>
                  </a:cubicBezTo>
                  <a:cubicBezTo>
                    <a:pt x="0" y="24700"/>
                    <a:pt x="0" y="36358"/>
                    <a:pt x="5476" y="45808"/>
                  </a:cubicBezTo>
                  <a:cubicBezTo>
                    <a:pt x="10951" y="55259"/>
                    <a:pt x="21064" y="61058"/>
                    <a:pt x="31986" y="61009"/>
                  </a:cubicBezTo>
                  <a:cubicBezTo>
                    <a:pt x="42908" y="61058"/>
                    <a:pt x="53021" y="55259"/>
                    <a:pt x="58496" y="45808"/>
                  </a:cubicBezTo>
                  <a:cubicBezTo>
                    <a:pt x="63971" y="36358"/>
                    <a:pt x="63971" y="24700"/>
                    <a:pt x="58496" y="15250"/>
                  </a:cubicBezTo>
                  <a:cubicBezTo>
                    <a:pt x="53021" y="5799"/>
                    <a:pt x="42908" y="0"/>
                    <a:pt x="31986" y="49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346270" y="144758"/>
              <a:ext cx="29320" cy="27985"/>
            </a:xfrm>
            <a:custGeom>
              <a:avLst/>
              <a:gdLst/>
              <a:ahLst/>
              <a:cxnLst/>
              <a:rect l="l" t="t" r="r" b="b"/>
              <a:pathLst>
                <a:path w="29320" h="27985">
                  <a:moveTo>
                    <a:pt x="14660" y="22"/>
                  </a:moveTo>
                  <a:cubicBezTo>
                    <a:pt x="9654" y="0"/>
                    <a:pt x="5019" y="2657"/>
                    <a:pt x="2509" y="6989"/>
                  </a:cubicBezTo>
                  <a:cubicBezTo>
                    <a:pt x="0" y="11320"/>
                    <a:pt x="0" y="16664"/>
                    <a:pt x="2509" y="20995"/>
                  </a:cubicBezTo>
                  <a:cubicBezTo>
                    <a:pt x="5019" y="25327"/>
                    <a:pt x="9654" y="27984"/>
                    <a:pt x="14660" y="27962"/>
                  </a:cubicBezTo>
                  <a:cubicBezTo>
                    <a:pt x="19666" y="27984"/>
                    <a:pt x="24301" y="25327"/>
                    <a:pt x="26811" y="20995"/>
                  </a:cubicBezTo>
                  <a:cubicBezTo>
                    <a:pt x="29320" y="16664"/>
                    <a:pt x="29320" y="11320"/>
                    <a:pt x="26811" y="6989"/>
                  </a:cubicBezTo>
                  <a:cubicBezTo>
                    <a:pt x="24301" y="2657"/>
                    <a:pt x="19666" y="0"/>
                    <a:pt x="14660" y="22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344044" y="144768"/>
              <a:ext cx="15993" cy="15264"/>
            </a:xfrm>
            <a:custGeom>
              <a:avLst/>
              <a:gdLst/>
              <a:ahLst/>
              <a:cxnLst/>
              <a:rect l="l" t="t" r="r" b="b"/>
              <a:pathLst>
                <a:path w="15993" h="15264">
                  <a:moveTo>
                    <a:pt x="7996" y="12"/>
                  </a:moveTo>
                  <a:cubicBezTo>
                    <a:pt x="5266" y="0"/>
                    <a:pt x="2737" y="1449"/>
                    <a:pt x="1368" y="3812"/>
                  </a:cubicBezTo>
                  <a:cubicBezTo>
                    <a:pt x="0" y="6175"/>
                    <a:pt x="0" y="9089"/>
                    <a:pt x="1368" y="11452"/>
                  </a:cubicBezTo>
                  <a:cubicBezTo>
                    <a:pt x="2737" y="13815"/>
                    <a:pt x="5266" y="15264"/>
                    <a:pt x="7996" y="15252"/>
                  </a:cubicBezTo>
                  <a:cubicBezTo>
                    <a:pt x="10726" y="15264"/>
                    <a:pt x="13255" y="13815"/>
                    <a:pt x="14623" y="11452"/>
                  </a:cubicBezTo>
                  <a:cubicBezTo>
                    <a:pt x="15992" y="9089"/>
                    <a:pt x="15992" y="6175"/>
                    <a:pt x="14623" y="3812"/>
                  </a:cubicBezTo>
                  <a:cubicBezTo>
                    <a:pt x="13255" y="1449"/>
                    <a:pt x="10726" y="0"/>
                    <a:pt x="7996" y="12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4716780" y="53467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4716780" y="86106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4064000" y="-2540"/>
              <a:ext cx="320040" cy="19050"/>
            </a:xfrm>
            <a:custGeom>
              <a:avLst/>
              <a:gdLst/>
              <a:ahLst/>
              <a:cxnLst/>
              <a:rect l="l" t="t" r="r" b="b"/>
              <a:pathLst>
                <a:path w="320040" h="19050">
                  <a:moveTo>
                    <a:pt x="0" y="19050"/>
                  </a:moveTo>
                  <a:lnTo>
                    <a:pt x="320040" y="19050"/>
                  </a:lnTo>
                  <a:cubicBezTo>
                    <a:pt x="320040" y="0"/>
                    <a:pt x="304800" y="2540"/>
                    <a:pt x="285750" y="2540"/>
                  </a:cubicBezTo>
                  <a:lnTo>
                    <a:pt x="34290" y="2540"/>
                  </a:lnTo>
                  <a:cubicBezTo>
                    <a:pt x="15240" y="2540"/>
                    <a:pt x="0" y="0"/>
                    <a:pt x="0" y="1905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</p:grpSp>
      <p:sp>
        <p:nvSpPr>
          <p:cNvPr id="18" name="Freeform 18"/>
          <p:cNvSpPr/>
          <p:nvPr/>
        </p:nvSpPr>
        <p:spPr>
          <a:xfrm rot="5400000">
            <a:off x="8674615" y="6421670"/>
            <a:ext cx="938771" cy="2774121"/>
          </a:xfrm>
          <a:custGeom>
            <a:avLst/>
            <a:gdLst/>
            <a:ahLst/>
            <a:cxnLst/>
            <a:rect l="l" t="t" r="r" b="b"/>
            <a:pathLst>
              <a:path w="938771" h="2774121">
                <a:moveTo>
                  <a:pt x="0" y="0"/>
                </a:moveTo>
                <a:lnTo>
                  <a:pt x="938770" y="0"/>
                </a:lnTo>
                <a:lnTo>
                  <a:pt x="938770" y="2774121"/>
                </a:lnTo>
                <a:lnTo>
                  <a:pt x="0" y="27741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028700" y="8780952"/>
            <a:ext cx="4842809" cy="43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2"/>
              </a:lnSpc>
            </a:pPr>
            <a:r>
              <a:rPr lang="en-US" sz="2501">
                <a:solidFill>
                  <a:srgbClr val="FFFFFF"/>
                </a:solidFill>
                <a:latin typeface="Lora"/>
              </a:rPr>
              <a:t>Fashion Collection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1172141"/>
            <a:ext cx="4842809" cy="1064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67"/>
              </a:lnSpc>
            </a:pPr>
            <a:r>
              <a:rPr lang="en-US" sz="8813">
                <a:solidFill>
                  <a:srgbClr val="EAE4D8"/>
                </a:solidFill>
                <a:latin typeface="Dream Avenue"/>
              </a:rPr>
              <a:t>Bag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334796" y="1172141"/>
            <a:ext cx="5924504" cy="1064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667"/>
              </a:lnSpc>
            </a:pPr>
            <a:r>
              <a:rPr lang="en-US" sz="8813">
                <a:solidFill>
                  <a:srgbClr val="EAE4D8"/>
                </a:solidFill>
                <a:latin typeface="Dream Avenue"/>
              </a:rPr>
              <a:t>Collection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016431" y="7358109"/>
            <a:ext cx="2255137" cy="878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40"/>
              </a:lnSpc>
            </a:pPr>
            <a:r>
              <a:rPr lang="en-US" sz="5100" spc="540">
                <a:solidFill>
                  <a:srgbClr val="FFFFFF"/>
                </a:solidFill>
                <a:latin typeface="Dream Avenue"/>
              </a:rPr>
              <a:t>Style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952057" y="5050233"/>
            <a:ext cx="14383885" cy="2787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93"/>
              </a:lnSpc>
            </a:pPr>
            <a:r>
              <a:rPr lang="en-US" sz="23096" spc="2124">
                <a:solidFill>
                  <a:srgbClr val="FFFFFF"/>
                </a:solidFill>
                <a:latin typeface="Dream Avenue"/>
              </a:rPr>
              <a:t>THANKS</a:t>
            </a: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DCBB556F-98E6-4E29-B7ED-31D5BB98D6FA}"/>
              </a:ext>
            </a:extLst>
          </p:cNvPr>
          <p:cNvSpPr txBox="1"/>
          <p:nvPr/>
        </p:nvSpPr>
        <p:spPr>
          <a:xfrm>
            <a:off x="12416491" y="9038127"/>
            <a:ext cx="4842809" cy="43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2"/>
              </a:lnSpc>
            </a:pPr>
            <a:r>
              <a:rPr lang="en-US" sz="2501" dirty="0">
                <a:solidFill>
                  <a:srgbClr val="FFFFFF"/>
                </a:solidFill>
                <a:latin typeface="Lora"/>
              </a:rPr>
              <a:t>www.vogue-vista.com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4994B98-3DD5-EAA4-7808-2CDE65C3139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8" y="135387"/>
            <a:ext cx="792982" cy="83026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235</Words>
  <Application>Microsoft Office PowerPoint</Application>
  <PresentationFormat>Custom</PresentationFormat>
  <Paragraphs>56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Dream Avenue</vt:lpstr>
      <vt:lpstr>Arial</vt:lpstr>
      <vt:lpstr>Calibri</vt:lpstr>
      <vt:lpstr>Lora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Classy Fashion Style Presentation</dc:title>
  <dc:creator>panara meet</dc:creator>
  <cp:lastModifiedBy>panara meet</cp:lastModifiedBy>
  <cp:revision>18</cp:revision>
  <dcterms:created xsi:type="dcterms:W3CDTF">2006-08-16T00:00:00Z</dcterms:created>
  <dcterms:modified xsi:type="dcterms:W3CDTF">2025-08-01T06:34:01Z</dcterms:modified>
  <dc:identifier>DAGArTsRwfc</dc:identifier>
</cp:coreProperties>
</file>